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6" r:id="rId1"/>
  </p:sldMasterIdLst>
  <p:sldIdLst>
    <p:sldId id="256" r:id="rId2"/>
    <p:sldId id="271" r:id="rId3"/>
    <p:sldId id="257" r:id="rId4"/>
    <p:sldId id="274" r:id="rId5"/>
    <p:sldId id="272" r:id="rId6"/>
    <p:sldId id="275" r:id="rId7"/>
    <p:sldId id="276" r:id="rId8"/>
    <p:sldId id="27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5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0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6420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39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4532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77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97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00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6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84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2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30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50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60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584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30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7" r:id="rId1"/>
    <p:sldLayoutId id="2147484158" r:id="rId2"/>
    <p:sldLayoutId id="2147484159" r:id="rId3"/>
    <p:sldLayoutId id="2147484160" r:id="rId4"/>
    <p:sldLayoutId id="2147484161" r:id="rId5"/>
    <p:sldLayoutId id="2147484162" r:id="rId6"/>
    <p:sldLayoutId id="2147484163" r:id="rId7"/>
    <p:sldLayoutId id="2147484164" r:id="rId8"/>
    <p:sldLayoutId id="2147484165" r:id="rId9"/>
    <p:sldLayoutId id="2147484166" r:id="rId10"/>
    <p:sldLayoutId id="2147484167" r:id="rId11"/>
    <p:sldLayoutId id="2147484168" r:id="rId12"/>
    <p:sldLayoutId id="2147484169" r:id="rId13"/>
    <p:sldLayoutId id="2147484170" r:id="rId14"/>
    <p:sldLayoutId id="2147484171" r:id="rId15"/>
    <p:sldLayoutId id="21474841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Power Query &amp; Power Pivot in Excel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Class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Duration: </a:t>
            </a:r>
            <a:r>
              <a:rPr lang="en-US" i="1" dirty="0"/>
              <a:t>3 Days</a:t>
            </a:r>
          </a:p>
          <a:p>
            <a:r>
              <a:rPr lang="en-US" dirty="0"/>
              <a:t>Training Hour: </a:t>
            </a:r>
            <a:r>
              <a:rPr lang="en-US" i="1" dirty="0"/>
              <a:t>9am ~ 5pm</a:t>
            </a:r>
          </a:p>
          <a:p>
            <a:r>
              <a:rPr lang="en-US" dirty="0"/>
              <a:t>Short Breaks:</a:t>
            </a:r>
          </a:p>
          <a:p>
            <a:pPr lvl="1"/>
            <a:r>
              <a:rPr lang="en-US" dirty="0"/>
              <a:t>Morning: </a:t>
            </a:r>
            <a:r>
              <a:rPr lang="en-US" i="1" dirty="0"/>
              <a:t>10:30am~10:45am</a:t>
            </a:r>
          </a:p>
          <a:p>
            <a:pPr lvl="1"/>
            <a:r>
              <a:rPr lang="en-US" dirty="0"/>
              <a:t>Afternoon: </a:t>
            </a:r>
            <a:r>
              <a:rPr lang="en-US" i="1" dirty="0"/>
              <a:t>3:30pm~3:45pm</a:t>
            </a:r>
          </a:p>
          <a:p>
            <a:r>
              <a:rPr lang="en-MY" dirty="0"/>
              <a:t>Lunch Break: </a:t>
            </a:r>
            <a:r>
              <a:rPr lang="en-MY" i="1" dirty="0"/>
              <a:t>12:30pm~1:30pm (Friday 2:30pm)</a:t>
            </a:r>
          </a:p>
        </p:txBody>
      </p:sp>
    </p:spTree>
    <p:extLst>
      <p:ext uri="{BB962C8B-B14F-4D97-AF65-F5344CB8AC3E}">
        <p14:creationId xmlns:p14="http://schemas.microsoft.com/office/powerpoint/2010/main" val="2028954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LENG Chee Kong</a:t>
            </a:r>
          </a:p>
          <a:p>
            <a:r>
              <a:rPr lang="en-US" dirty="0"/>
              <a:t>ckleng1964@gmail.com</a:t>
            </a:r>
          </a:p>
          <a:p>
            <a:r>
              <a:rPr lang="en-US" dirty="0"/>
              <a:t>019-21333329</a:t>
            </a:r>
          </a:p>
          <a:p>
            <a:r>
              <a:rPr lang="en-US" dirty="0"/>
              <a:t>https://my.linkedin.com/in/chee-kong-leng/en-us</a:t>
            </a:r>
          </a:p>
        </p:txBody>
      </p:sp>
    </p:spTree>
    <p:extLst>
      <p:ext uri="{BB962C8B-B14F-4D97-AF65-F5344CB8AC3E}">
        <p14:creationId xmlns:p14="http://schemas.microsoft.com/office/powerpoint/2010/main" val="1750939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Supporting Site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https://ExcelCourses.AzureWebsites.net/XL8001</a:t>
            </a:r>
          </a:p>
        </p:txBody>
      </p:sp>
    </p:spTree>
    <p:extLst>
      <p:ext uri="{BB962C8B-B14F-4D97-AF65-F5344CB8AC3E}">
        <p14:creationId xmlns:p14="http://schemas.microsoft.com/office/powerpoint/2010/main" val="854029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MS Windows 10 or Higher</a:t>
            </a:r>
          </a:p>
          <a:p>
            <a:r>
              <a:rPr lang="en-US" dirty="0"/>
              <a:t>MS Office 2019 or Higher</a:t>
            </a:r>
          </a:p>
          <a:p>
            <a:r>
              <a:rPr lang="en-US" dirty="0"/>
              <a:t>MS SQL Server</a:t>
            </a:r>
          </a:p>
          <a:p>
            <a:pPr lvl="1"/>
            <a:r>
              <a:rPr lang="en-US" dirty="0"/>
              <a:t>Data Engine</a:t>
            </a:r>
          </a:p>
          <a:p>
            <a:pPr lvl="1"/>
            <a:r>
              <a:rPr lang="en-US" dirty="0"/>
              <a:t>Management Studio</a:t>
            </a:r>
          </a:p>
        </p:txBody>
      </p:sp>
    </p:spTree>
    <p:extLst>
      <p:ext uri="{BB962C8B-B14F-4D97-AF65-F5344CB8AC3E}">
        <p14:creationId xmlns:p14="http://schemas.microsoft.com/office/powerpoint/2010/main" val="2549448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637EE-B525-42EF-9471-44B84B94A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9FC3F-FA8A-4947-81D4-739AF0AC9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MY" dirty="0"/>
              <a:t>Self-Service Business Intelligence (BI) </a:t>
            </a:r>
          </a:p>
          <a:p>
            <a:r>
              <a:rPr lang="en-MY" dirty="0"/>
              <a:t>Driving Factor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MY" dirty="0"/>
              <a:t>Speed of BI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MY" dirty="0"/>
              <a:t>Changing analytical needs - </a:t>
            </a:r>
            <a:r>
              <a:rPr lang="en-US" dirty="0"/>
              <a:t>demand more dynamic predictive analysis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MY" dirty="0"/>
              <a:t>More power users</a:t>
            </a:r>
            <a:endParaRPr lang="en-US" dirty="0"/>
          </a:p>
          <a:p>
            <a:r>
              <a:rPr lang="en-MY" dirty="0"/>
              <a:t>The Power 4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MY" dirty="0"/>
              <a:t>Power Pivot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MY" dirty="0"/>
              <a:t>Power Query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MY" dirty="0"/>
              <a:t>Power View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MY" dirty="0"/>
              <a:t>Power Map</a:t>
            </a: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99359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439AA-C80B-4102-9CC0-7094848D6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Thinking Like a 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03FEA-7363-47ED-91C0-0F4C38DA2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MY" dirty="0"/>
              <a:t>Databases</a:t>
            </a:r>
          </a:p>
          <a:p>
            <a:r>
              <a:rPr lang="en-MY" dirty="0"/>
              <a:t>Tables</a:t>
            </a:r>
          </a:p>
          <a:p>
            <a:r>
              <a:rPr lang="en-MY" dirty="0"/>
              <a:t>Fields</a:t>
            </a:r>
          </a:p>
          <a:p>
            <a:r>
              <a:rPr lang="en-MY" dirty="0"/>
              <a:t>Query</a:t>
            </a:r>
          </a:p>
          <a:p>
            <a:r>
              <a:rPr lang="en-MY" dirty="0"/>
              <a:t>Entity Integrity and Referential Integrity</a:t>
            </a:r>
          </a:p>
          <a:p>
            <a:r>
              <a:rPr lang="en-MY" dirty="0"/>
              <a:t>Relationship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MY" dirty="0"/>
              <a:t>Primary Key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MY" dirty="0"/>
              <a:t>Foreign Key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MY" dirty="0"/>
              <a:t>Cardinality</a:t>
            </a:r>
          </a:p>
        </p:txBody>
      </p:sp>
    </p:spTree>
    <p:extLst>
      <p:ext uri="{BB962C8B-B14F-4D97-AF65-F5344CB8AC3E}">
        <p14:creationId xmlns:p14="http://schemas.microsoft.com/office/powerpoint/2010/main" val="2296864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23373ACB-0E8E-946C-C8B1-3D87A6C43E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59177" y="1214536"/>
            <a:ext cx="10032823" cy="5643464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B66F7B-ED93-8AB3-D9ED-E50903D39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Pivot and Power Query in Excel</a:t>
            </a:r>
          </a:p>
        </p:txBody>
      </p:sp>
      <p:sp>
        <p:nvSpPr>
          <p:cNvPr id="6" name="Arrow: Curved Left 5">
            <a:extLst>
              <a:ext uri="{FF2B5EF4-FFF2-40B4-BE49-F238E27FC236}">
                <a16:creationId xmlns:a16="http://schemas.microsoft.com/office/drawing/2014/main" id="{1C2AA482-7AE6-177C-1F96-848AEF98734B}"/>
              </a:ext>
            </a:extLst>
          </p:cNvPr>
          <p:cNvSpPr/>
          <p:nvPr/>
        </p:nvSpPr>
        <p:spPr>
          <a:xfrm flipV="1">
            <a:off x="8083138" y="1365956"/>
            <a:ext cx="962781" cy="3793068"/>
          </a:xfrm>
          <a:prstGeom prst="curvedLeftArrow">
            <a:avLst>
              <a:gd name="adj1" fmla="val 25000"/>
              <a:gd name="adj2" fmla="val 51182"/>
              <a:gd name="adj3" fmla="val 27345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72647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420</TotalTime>
  <Words>163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Wingdings</vt:lpstr>
      <vt:lpstr>Wingdings 3</vt:lpstr>
      <vt:lpstr>Wisp</vt:lpstr>
      <vt:lpstr>Power Query &amp; Power Pivot in Excel</vt:lpstr>
      <vt:lpstr>Class Schedule</vt:lpstr>
      <vt:lpstr>Your Instructor</vt:lpstr>
      <vt:lpstr>Course Supporting Site</vt:lpstr>
      <vt:lpstr>Environment Setup</vt:lpstr>
      <vt:lpstr>Introduction</vt:lpstr>
      <vt:lpstr>Thinking Like a Database</vt:lpstr>
      <vt:lpstr>Power Pivot and Power Query in Excel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Corporate Trainer - Trainer 4</cp:lastModifiedBy>
  <cp:revision>46</cp:revision>
  <dcterms:created xsi:type="dcterms:W3CDTF">2016-07-25T18:28:04Z</dcterms:created>
  <dcterms:modified xsi:type="dcterms:W3CDTF">2023-02-24T02:30:26Z</dcterms:modified>
</cp:coreProperties>
</file>