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3" r:id="rId5"/>
    <p:sldId id="27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2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6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04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5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4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26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08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2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7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1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0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8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9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0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3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8812" y="1696065"/>
            <a:ext cx="10294375" cy="3325072"/>
          </a:xfrm>
        </p:spPr>
        <p:txBody>
          <a:bodyPr/>
          <a:lstStyle/>
          <a:p>
            <a:pPr algn="ctr"/>
            <a:r>
              <a:rPr lang="en-US" dirty="0"/>
              <a:t>Excel Intermediate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4103" y="5419344"/>
            <a:ext cx="8825658" cy="861420"/>
          </a:xfrm>
        </p:spPr>
        <p:txBody>
          <a:bodyPr/>
          <a:lstStyle/>
          <a:p>
            <a:r>
              <a:rPr lang="en-US" dirty="0" err="1"/>
              <a:t>C.K.Leng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2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Instructor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522878" cy="3416300"/>
          </a:xfrm>
        </p:spPr>
        <p:txBody>
          <a:bodyPr>
            <a:normAutofit/>
          </a:bodyPr>
          <a:lstStyle/>
          <a:p>
            <a:r>
              <a:rPr lang="en-US" sz="2800" dirty="0"/>
              <a:t>LENG Chee Kong</a:t>
            </a:r>
          </a:p>
          <a:p>
            <a:r>
              <a:rPr lang="en-US" sz="2800" dirty="0"/>
              <a:t>ckleng1964@gmail.com</a:t>
            </a:r>
          </a:p>
          <a:p>
            <a:r>
              <a:rPr lang="en-US" sz="2800" dirty="0"/>
              <a:t>019-2133329</a:t>
            </a:r>
          </a:p>
          <a:p>
            <a:r>
              <a:rPr lang="en-US" sz="2800" dirty="0"/>
              <a:t>https://my.linkedin.com/in/chee-kong-leng/en-us</a:t>
            </a:r>
          </a:p>
        </p:txBody>
      </p:sp>
    </p:spTree>
    <p:extLst>
      <p:ext uri="{BB962C8B-B14F-4D97-AF65-F5344CB8AC3E}">
        <p14:creationId xmlns:p14="http://schemas.microsoft.com/office/powerpoint/2010/main" val="1750939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Class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Training Date: </a:t>
            </a:r>
            <a:r>
              <a:rPr lang="en-US" sz="2800" i="1" dirty="0"/>
              <a:t>26-29 July (4 Days)</a:t>
            </a:r>
          </a:p>
          <a:p>
            <a:r>
              <a:rPr lang="en-US" sz="2800" dirty="0"/>
              <a:t>Training Hour:  9am~ 12:30pm</a:t>
            </a:r>
          </a:p>
          <a:p>
            <a:r>
              <a:rPr lang="en-US" sz="2800" dirty="0"/>
              <a:t>Short Breaks:</a:t>
            </a:r>
          </a:p>
          <a:p>
            <a:pPr lvl="1"/>
            <a:r>
              <a:rPr lang="en-US" sz="2400" dirty="0"/>
              <a:t>Morning: </a:t>
            </a:r>
            <a:r>
              <a:rPr lang="en-US" sz="2400" i="1" dirty="0"/>
              <a:t>10:30am~10:45am</a:t>
            </a:r>
          </a:p>
        </p:txBody>
      </p:sp>
    </p:spTree>
    <p:extLst>
      <p:ext uri="{BB962C8B-B14F-4D97-AF65-F5344CB8AC3E}">
        <p14:creationId xmlns:p14="http://schemas.microsoft.com/office/powerpoint/2010/main" val="2028954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F7E1-8270-4A3C-B144-9C6F96436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C4EEA-3B36-4D6C-A540-90B31AF75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Develop High Quality Model</a:t>
            </a:r>
          </a:p>
          <a:p>
            <a:r>
              <a:rPr lang="en-US" sz="2400" dirty="0"/>
              <a:t>Management Data Effectively</a:t>
            </a:r>
          </a:p>
          <a:p>
            <a:r>
              <a:rPr lang="en-US" sz="2400" dirty="0"/>
              <a:t>Information Retrieval Techniques</a:t>
            </a:r>
          </a:p>
          <a:p>
            <a:r>
              <a:rPr lang="en-US" sz="2400" dirty="0"/>
              <a:t>Data Visualization Techniques</a:t>
            </a:r>
          </a:p>
        </p:txBody>
      </p:sp>
    </p:spTree>
    <p:extLst>
      <p:ext uri="{BB962C8B-B14F-4D97-AF65-F5344CB8AC3E}">
        <p14:creationId xmlns:p14="http://schemas.microsoft.com/office/powerpoint/2010/main" val="4009393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6A948-FD42-4B0F-9A14-4D847685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Retrieval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BC255-D745-4332-A451-57371A418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  <a:p>
            <a:r>
              <a:rPr lang="en-US" dirty="0"/>
              <a:t>Basic Features</a:t>
            </a:r>
          </a:p>
          <a:p>
            <a:r>
              <a:rPr lang="en-US" dirty="0"/>
              <a:t>Functions &amp; Formulas</a:t>
            </a:r>
          </a:p>
          <a:p>
            <a:r>
              <a:rPr lang="en-US" dirty="0"/>
              <a:t>Advanced Feature</a:t>
            </a:r>
          </a:p>
          <a:p>
            <a:pPr lvl="1"/>
            <a:r>
              <a:rPr lang="en-US" dirty="0"/>
              <a:t>Pivot Tables</a:t>
            </a:r>
          </a:p>
          <a:p>
            <a:pPr lvl="1"/>
            <a:r>
              <a:rPr lang="en-US" dirty="0"/>
              <a:t>Add-Ins</a:t>
            </a:r>
          </a:p>
          <a:p>
            <a:pPr lvl="1"/>
            <a:r>
              <a:rPr lang="en-US" dirty="0"/>
              <a:t>Power 4</a:t>
            </a:r>
          </a:p>
          <a:p>
            <a:r>
              <a:rPr lang="en-US" dirty="0"/>
              <a:t>Programming (VBA)</a:t>
            </a:r>
          </a:p>
        </p:txBody>
      </p:sp>
    </p:spTree>
    <p:extLst>
      <p:ext uri="{BB962C8B-B14F-4D97-AF65-F5344CB8AC3E}">
        <p14:creationId xmlns:p14="http://schemas.microsoft.com/office/powerpoint/2010/main" val="1219840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488</TotalTime>
  <Words>91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Boardroom</vt:lpstr>
      <vt:lpstr>Excel Intermediate</vt:lpstr>
      <vt:lpstr>Your Instructor</vt:lpstr>
      <vt:lpstr>Class Schedule</vt:lpstr>
      <vt:lpstr>Course Objectives</vt:lpstr>
      <vt:lpstr>Information Retrieval Techniques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Essential</dc:title>
  <dc:creator>Windows User</dc:creator>
  <cp:lastModifiedBy>FNU LNU</cp:lastModifiedBy>
  <cp:revision>81</cp:revision>
  <dcterms:created xsi:type="dcterms:W3CDTF">2016-07-25T18:28:04Z</dcterms:created>
  <dcterms:modified xsi:type="dcterms:W3CDTF">2021-07-26T01:11:10Z</dcterms:modified>
</cp:coreProperties>
</file>